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37" autoAdjust="0"/>
  </p:normalViewPr>
  <p:slideViewPr>
    <p:cSldViewPr snapToGrid="0">
      <p:cViewPr varScale="1">
        <p:scale>
          <a:sx n="70" d="100"/>
          <a:sy n="70" d="100"/>
        </p:scale>
        <p:origin x="11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9E16A-9E42-47D7-9102-87FA64092A4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8F37-4977-4E16-B6ED-F08DA117758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426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  <a:p>
            <a:r>
              <a:rPr lang="en-GB" dirty="0"/>
              <a:t>https://www.dr.dk/drtv/se/den-groenne-optur_-kan-vi-bygge-solen-paa-jorden_323949</a:t>
            </a:r>
          </a:p>
          <a:p>
            <a:r>
              <a:rPr lang="en-GB" dirty="0"/>
              <a:t>https://www.iter.org/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867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</a:t>
            </a:r>
            <a:br>
              <a:rPr lang="en-GB" dirty="0"/>
            </a:br>
            <a:r>
              <a:rPr lang="en-GB" dirty="0"/>
              <a:t>https://www.eia.gov/energyexplained/nuclear/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374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</a:t>
            </a:r>
            <a:br>
              <a:rPr lang="en-GB" dirty="0"/>
            </a:br>
            <a:r>
              <a:rPr lang="en-GB" dirty="0"/>
              <a:t>My knowledge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5735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Sources</a:t>
            </a:r>
            <a:br>
              <a:rPr lang="en-GB" dirty="0"/>
            </a:br>
            <a:r>
              <a:rPr lang="en-GB" dirty="0"/>
              <a:t>https://en.wikipedia.org/wiki/Coal-fired_power_station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861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</a:t>
            </a:r>
            <a:br>
              <a:rPr lang="en-GB" dirty="0"/>
            </a:br>
            <a:r>
              <a:rPr lang="en-GB" dirty="0"/>
              <a:t>https://en.wikipedia.org/wiki/Oil_refinery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1862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</a:t>
            </a:r>
            <a:br>
              <a:rPr lang="en-GB" dirty="0"/>
            </a:br>
            <a:r>
              <a:rPr lang="en-GB" dirty="0"/>
              <a:t>https://environmentaldefence.ca/2023/02/10/five-reasons-natural-gas-is-bad-for-you-and-the-environment/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2563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Sources</a:t>
            </a:r>
            <a:br>
              <a:rPr lang="en-GB" dirty="0"/>
            </a:br>
            <a:r>
              <a:rPr lang="en-GB" dirty="0"/>
              <a:t>https://www.dr.dk/drtv/se/den-groenne-optur_-kan-vi-bygge-solen-paa-jorden_323949</a:t>
            </a:r>
            <a:br>
              <a:rPr lang="en-GB" dirty="0"/>
            </a:br>
            <a:r>
              <a:rPr lang="en-GB" dirty="0"/>
              <a:t>https://ourworldindata.org/co2-emissions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5699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Sources</a:t>
            </a:r>
            <a:br>
              <a:rPr lang="en-GB" dirty="0"/>
            </a:br>
            <a:r>
              <a:rPr lang="en-GB" dirty="0"/>
              <a:t>https://ourworldindata.org/co2-emissions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8F37-4977-4E16-B6ED-F08DA1177583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3293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6894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679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0669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998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668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15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81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615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3642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3399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988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2012-82EA-45D5-A968-FAAD2FA47089}" type="datetimeFigureOut">
              <a:rPr lang="en-DK" smtClean="0"/>
              <a:t>27/09/2023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8CDB2-F092-4000-BEA3-3818330D85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5869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Modern &amp; green energy solutions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/>
          </a:bodyPr>
          <a:lstStyle/>
          <a:p>
            <a:r>
              <a:rPr lang="en-GB" b="1" dirty="0"/>
              <a:t>ITER fusion reaction</a:t>
            </a:r>
          </a:p>
          <a:p>
            <a:pPr algn="l"/>
            <a:r>
              <a:rPr lang="en-GB" sz="2000" dirty="0"/>
              <a:t>ITER is the largest fusion machine in the world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Fusion works by colliding hydrogen at high speeds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Many countries contributes to complete the machine (including Denmark)</a:t>
            </a:r>
            <a:br>
              <a:rPr lang="en-GB" dirty="0"/>
            </a:br>
            <a:endParaRPr lang="en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E9B76C-DC9F-B9AB-1C54-0BE5E6F2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61" y="2036056"/>
            <a:ext cx="7034903" cy="39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clear Fusion">
            <a:extLst>
              <a:ext uri="{FF2B5EF4-FFF2-40B4-BE49-F238E27FC236}">
                <a16:creationId xmlns:a16="http://schemas.microsoft.com/office/drawing/2014/main" id="{19E9D2FD-F428-A4B9-D11B-1EEB4F26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1" y="4024461"/>
            <a:ext cx="4522683" cy="27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24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Modern &amp; green energy solutions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/>
          </a:bodyPr>
          <a:lstStyle/>
          <a:p>
            <a:r>
              <a:rPr lang="en-GB" b="1" dirty="0"/>
              <a:t>Nuclear fission reaction</a:t>
            </a:r>
          </a:p>
          <a:p>
            <a:pPr algn="l"/>
            <a:r>
              <a:rPr lang="en-GB" sz="2000" dirty="0"/>
              <a:t>Fusion and fission are not the same</a:t>
            </a:r>
            <a:br>
              <a:rPr lang="en-GB" sz="2000" dirty="0"/>
            </a:br>
            <a:r>
              <a:rPr lang="en-GB" sz="2000" dirty="0"/>
              <a:t>Nuclear fission are splitting atoms fusion is the opposite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Nuclear works by colliding neutrons with the radioactive substance (Uranium 235) </a:t>
            </a:r>
            <a:br>
              <a:rPr lang="en-GB" sz="2000" dirty="0"/>
            </a:br>
            <a:r>
              <a:rPr lang="en-GB" sz="2000" dirty="0"/>
              <a:t>which releases heat</a:t>
            </a:r>
            <a:br>
              <a:rPr lang="en-GB" dirty="0"/>
            </a:br>
            <a:endParaRPr lang="en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050" name="Picture 2" descr="Drawing of how fission splits the uranium atom.">
            <a:extLst>
              <a:ext uri="{FF2B5EF4-FFF2-40B4-BE49-F238E27FC236}">
                <a16:creationId xmlns:a16="http://schemas.microsoft.com/office/drawing/2014/main" id="{0018699B-99E8-058B-9CFE-54EC57D9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56" y="4050720"/>
            <a:ext cx="3314867" cy="280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clear Reactor Components Energy Released Uranium Stock-illustration  176252417 | Shutterstock">
            <a:extLst>
              <a:ext uri="{FF2B5EF4-FFF2-40B4-BE49-F238E27FC236}">
                <a16:creationId xmlns:a16="http://schemas.microsoft.com/office/drawing/2014/main" id="{FBC8B6ED-7FE3-7A22-F089-C4CE2732C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3141"/>
            <a:ext cx="5947017" cy="617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1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Modern &amp; green energy solutions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Windmills &amp; Solar panels</a:t>
            </a:r>
            <a:br>
              <a:rPr lang="en-GB" dirty="0"/>
            </a:br>
            <a:br>
              <a:rPr lang="en-GB" sz="2000" dirty="0"/>
            </a:br>
            <a:r>
              <a:rPr lang="en-GB" sz="2000" dirty="0"/>
              <a:t>Wind and solar panels is a green type of energy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But when it’s not sunny or windy this type of energy plant is limited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therefor this should be combined with nuclear or fusion (once accessible)</a:t>
            </a:r>
            <a:br>
              <a:rPr lang="en-GB" sz="2000" dirty="0"/>
            </a:br>
            <a:br>
              <a:rPr lang="en-GB" sz="2000" dirty="0"/>
            </a:br>
            <a:br>
              <a:rPr lang="en-GB" dirty="0"/>
            </a:br>
            <a:endParaRPr lang="en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074" name="Picture 2" descr="Solar Cheat Sheet: Your Guide to Getting Solar Panels - CNET">
            <a:extLst>
              <a:ext uri="{FF2B5EF4-FFF2-40B4-BE49-F238E27FC236}">
                <a16:creationId xmlns:a16="http://schemas.microsoft.com/office/drawing/2014/main" id="{E0F1C493-04AC-4590-252B-997687DA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4" y="3873906"/>
            <a:ext cx="4972940" cy="279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E4937-C932-0818-F806-20C50B1E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38" y="1631823"/>
            <a:ext cx="6637388" cy="46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3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Fossil fuels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/>
          </a:bodyPr>
          <a:lstStyle/>
          <a:p>
            <a:r>
              <a:rPr lang="en-GB" b="1" dirty="0"/>
              <a:t>Coal-fired power station</a:t>
            </a:r>
            <a:br>
              <a:rPr lang="en-GB" dirty="0"/>
            </a:br>
            <a:r>
              <a:rPr lang="en-GB" sz="2000" dirty="0"/>
              <a:t> Operating a coal-fired power station emits 820 grams of Co2 for every kWh which is the highest Co2 emission out of all the fuel types</a:t>
            </a:r>
            <a:endParaRPr lang="en-DK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C19F0-86E4-68D7-E8D9-594ED6BA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6" y="1850056"/>
            <a:ext cx="7038226" cy="3935352"/>
          </a:xfrm>
          <a:prstGeom prst="rect">
            <a:avLst/>
          </a:prstGeom>
        </p:spPr>
      </p:pic>
      <p:pic>
        <p:nvPicPr>
          <p:cNvPr id="1026" name="Picture 2" descr="Coal-fired power generation set to hit 'all-time high in 2021': IEA">
            <a:extLst>
              <a:ext uri="{FF2B5EF4-FFF2-40B4-BE49-F238E27FC236}">
                <a16:creationId xmlns:a16="http://schemas.microsoft.com/office/drawing/2014/main" id="{38575192-1B21-E53F-41AE-E7CD0A6A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8" y="3549445"/>
            <a:ext cx="4533030" cy="30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6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Fossil fuels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/>
          </a:bodyPr>
          <a:lstStyle/>
          <a:p>
            <a:r>
              <a:rPr lang="en-GB" b="1" dirty="0"/>
              <a:t>Oil rigs &amp; oil refineries</a:t>
            </a:r>
            <a:br>
              <a:rPr lang="en-GB" dirty="0"/>
            </a:br>
            <a:r>
              <a:rPr lang="en-GB" sz="2000" dirty="0"/>
              <a:t>Oil rigs collects crude oil from the earth then it will be processed at oil refinery plants then vehicles consumes the refined product as a fuel type emitting huge quantities of Co2 this creates major issues with pollution</a:t>
            </a:r>
            <a:endParaRPr lang="en-DK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050" name="Picture 2" descr="Why do oil wells have a burning fire at the top? - Quora">
            <a:extLst>
              <a:ext uri="{FF2B5EF4-FFF2-40B4-BE49-F238E27FC236}">
                <a16:creationId xmlns:a16="http://schemas.microsoft.com/office/drawing/2014/main" id="{F721353C-1B6E-8A9E-97A6-47422FCC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3" y="3584579"/>
            <a:ext cx="4731160" cy="31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sive oil refinery leaks toxic chemical in the middle of Philadelphia">
            <a:extLst>
              <a:ext uri="{FF2B5EF4-FFF2-40B4-BE49-F238E27FC236}">
                <a16:creationId xmlns:a16="http://schemas.microsoft.com/office/drawing/2014/main" id="{5DBD6AED-9AE1-1A76-8178-263975B74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26" y="1749529"/>
            <a:ext cx="7108365" cy="473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Fossil fuels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/>
          </a:bodyPr>
          <a:lstStyle/>
          <a:p>
            <a:r>
              <a:rPr lang="en-GB" b="1" dirty="0"/>
              <a:t>gas-fired power station</a:t>
            </a:r>
            <a:br>
              <a:rPr lang="en-GB" dirty="0"/>
            </a:br>
            <a:r>
              <a:rPr lang="en-GB" sz="2000" dirty="0"/>
              <a:t> Operating a gas-fired power station emits nitrogen oxides that creates smog that can cause respiratory health issues and long time exposure can cause chronic lung disease </a:t>
            </a:r>
            <a:endParaRPr lang="en-DK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074" name="Picture 2" descr="Manufacture Industry Greenhouse Gas Emissions Flat Vector Illustration Factory  Plant Pipes Generate Different Greenhouse Fumes Co2 Ch4 Cfcs Cf6 Hcfcs  Global Warming Air Pollution Concept Art Stock Illustration - Download  Image Now -">
            <a:extLst>
              <a:ext uri="{FF2B5EF4-FFF2-40B4-BE49-F238E27FC236}">
                <a16:creationId xmlns:a16="http://schemas.microsoft.com/office/drawing/2014/main" id="{DF73E2B6-BB29-7AE7-CBD4-98C53327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6" y="3055373"/>
            <a:ext cx="4136923" cy="41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issions of Carbon Dioxide in the Electric Power Sector | Congressional  Budget Office">
            <a:extLst>
              <a:ext uri="{FF2B5EF4-FFF2-40B4-BE49-F238E27FC236}">
                <a16:creationId xmlns:a16="http://schemas.microsoft.com/office/drawing/2014/main" id="{696C9B36-573B-5DF3-2A35-0DFC3DDE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58" y="1838633"/>
            <a:ext cx="7030745" cy="468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1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Fossil fuels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4945626" cy="2870652"/>
          </a:xfrm>
        </p:spPr>
        <p:txBody>
          <a:bodyPr>
            <a:normAutofit/>
          </a:bodyPr>
          <a:lstStyle/>
          <a:p>
            <a:r>
              <a:rPr lang="en-GB" b="1" dirty="0"/>
              <a:t>The issues with fossil fuels such as coal, oil &amp; gas</a:t>
            </a:r>
            <a:br>
              <a:rPr lang="en-GB" dirty="0"/>
            </a:br>
            <a:r>
              <a:rPr lang="en-GB" sz="2000" dirty="0"/>
              <a:t>  Fossil represents 80% of the world's energy production this is a horrible solution for humans and especially the environment</a:t>
            </a:r>
            <a:endParaRPr lang="en-DK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098" name="Picture 2" descr="Global Energy Sources | EARTH 104: Earth and the Environment (Development)">
            <a:extLst>
              <a:ext uri="{FF2B5EF4-FFF2-40B4-BE49-F238E27FC236}">
                <a16:creationId xmlns:a16="http://schemas.microsoft.com/office/drawing/2014/main" id="{CBB7C064-C5C7-8AF0-574F-F63C920A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7016"/>
            <a:ext cx="7315200" cy="442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0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C176-C7EF-072A-A3DE-6B022A4D3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40542"/>
          </a:xfrm>
        </p:spPr>
        <p:txBody>
          <a:bodyPr anchor="ctr"/>
          <a:lstStyle/>
          <a:p>
            <a:r>
              <a:rPr lang="en-GB" dirty="0"/>
              <a:t>Co2 emissions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C54EA-15A7-CA50-52D3-9A158BB8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8698"/>
            <a:ext cx="5722374" cy="2870652"/>
          </a:xfrm>
        </p:spPr>
        <p:txBody>
          <a:bodyPr>
            <a:normAutofit/>
          </a:bodyPr>
          <a:lstStyle/>
          <a:p>
            <a:r>
              <a:rPr lang="en-GB" b="1" dirty="0"/>
              <a:t>Blew the scale in 100 years</a:t>
            </a:r>
            <a:br>
              <a:rPr lang="en-GB" dirty="0"/>
            </a:br>
            <a:r>
              <a:rPr lang="en-GB" sz="2000" dirty="0"/>
              <a:t> In 1900 roughly 2 billions tons of Co2 was emitted and in the year 2000 roughly 25 billions tons of Co2 was emitted that’s over 10 times then what was emitted 100 years ago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n 2021 Denmark emitted roughly 30 million tons of Co2 that’s 5000 tons of Co2 per citizen</a:t>
            </a:r>
            <a:endParaRPr lang="en-DK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89B0-FBB7-5744-29A9-622DB7F10134}"/>
              </a:ext>
            </a:extLst>
          </p:cNvPr>
          <p:cNvSpPr/>
          <p:nvPr/>
        </p:nvSpPr>
        <p:spPr>
          <a:xfrm>
            <a:off x="0" y="1140544"/>
            <a:ext cx="12192000" cy="108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E1403-6FCB-F6D5-5E03-22025EA6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4" y="1639828"/>
            <a:ext cx="6370994" cy="495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98F0F-2168-7719-9228-ACC12FED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38" y="3655779"/>
            <a:ext cx="4483819" cy="31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4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</TotalTime>
  <Words>483</Words>
  <Application>Microsoft Office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Modern &amp; green energy solutions</vt:lpstr>
      <vt:lpstr>Modern &amp; green energy solutions</vt:lpstr>
      <vt:lpstr>Modern &amp; green energy solutions</vt:lpstr>
      <vt:lpstr>Fossil fuels</vt:lpstr>
      <vt:lpstr>Fossil fuels</vt:lpstr>
      <vt:lpstr>Fossil fuels</vt:lpstr>
      <vt:lpstr>Fossil fuels</vt:lpstr>
      <vt:lpstr>Co2 emissions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&amp; green energy solutions</dc:title>
  <dc:creator>Marcus Wahlstrøm</dc:creator>
  <cp:lastModifiedBy>Marcus Wahlstrøm</cp:lastModifiedBy>
  <cp:revision>60</cp:revision>
  <dcterms:created xsi:type="dcterms:W3CDTF">2023-09-27T09:04:37Z</dcterms:created>
  <dcterms:modified xsi:type="dcterms:W3CDTF">2023-09-27T10:48:52Z</dcterms:modified>
</cp:coreProperties>
</file>